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2.jpeg" ContentType="image/jpeg"/>
  <Override PartName="/ppt/media/image2.png" ContentType="image/png"/>
  <Override PartName="/ppt/media/image3.png" ContentType="image/png"/>
  <Override PartName="/ppt/media/image11.png" ContentType="image/png"/>
  <Override PartName="/ppt/media/image1.jpeg" ContentType="image/jpeg"/>
  <Override PartName="/ppt/media/image4.jpeg" ContentType="image/jpeg"/>
  <Override PartName="/ppt/media/image6.png" ContentType="image/png"/>
  <Override PartName="/ppt/media/image5.png" ContentType="image/png"/>
  <Override PartName="/ppt/media/image7.png" ContentType="image/png"/>
  <Override PartName="/ppt/media/image9.jpeg" ContentType="image/jpeg"/>
  <Override PartName="/ppt/media/image13.jpeg" ContentType="image/jpeg"/>
  <Override PartName="/ppt/media/image10.png" ContentType="image/png"/>
  <Override PartName="/ppt/media/image17.png" ContentType="image/png"/>
  <Override PartName="/ppt/media/image8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42" name="" descr=""/>
          <p:cNvPicPr/>
          <p:nvPr/>
        </p:nvPicPr>
        <p:blipFill>
          <a:blip r:embed="rId3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3"/>
          <a:stretch/>
        </p:blipFill>
        <p:spPr>
          <a:xfrm>
            <a:off x="4090680" y="2015640"/>
            <a:ext cx="4324320" cy="3450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45152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45152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34502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372360" y="381780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372360" y="2015640"/>
            <a:ext cx="468612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451520" y="3817800"/>
            <a:ext cx="9603000" cy="16455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" name="Picture 6" descr=""/>
          <p:cNvPicPr/>
          <p:nvPr/>
        </p:nvPicPr>
        <p:blipFill>
          <a:blip r:embed="rId2"/>
          <a:srcRect l="0" t="1526" r="0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2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2417760" y="802440"/>
            <a:ext cx="8636760" cy="2541240"/>
          </a:xfrm>
          <a:prstGeom prst="rect">
            <a:avLst/>
          </a:prstGeom>
        </p:spPr>
        <p:txBody>
          <a:bodyPr bIns="0" anchor="b"/>
          <a:p>
            <a:pPr>
              <a:lnSpc>
                <a:spcPct val="100000"/>
              </a:lnSpc>
            </a:pPr>
            <a:r>
              <a:rPr b="0" lang="en-US" sz="6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Klik om de stijl te bewerken</a:t>
            </a:r>
            <a:endParaRPr b="0" lang="en-US" sz="6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85370B5-64C1-4B0C-A0EF-1587B906B5B5}" type="datetime">
              <a:rPr b="0" lang="en-US" sz="10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1/11/17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ftr"/>
          </p:nvPr>
        </p:nvSpPr>
        <p:spPr>
          <a:xfrm>
            <a:off x="2416680" y="329400"/>
            <a:ext cx="4973400" cy="3088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sldNum"/>
          </p:nvPr>
        </p:nvSpPr>
        <p:spPr>
          <a:xfrm>
            <a:off x="1437840" y="798840"/>
            <a:ext cx="810720" cy="5032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46601596-3643-4876-81CD-823CDE9A7A8A}" type="slidenum">
              <a:rPr b="0" lang="en-US" sz="2800" spc="-1" strike="noStrike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Line 7"/>
          <p:cNvSpPr/>
          <p:nvPr/>
        </p:nvSpPr>
        <p:spPr>
          <a:xfrm>
            <a:off x="2417760" y="3528360"/>
            <a:ext cx="863676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" name="Picture 6" descr=""/>
          <p:cNvPicPr/>
          <p:nvPr/>
        </p:nvPicPr>
        <p:blipFill>
          <a:blip r:embed="rId2"/>
          <a:srcRect l="0" t="1526" r="0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45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Klik om de stijl te bewerken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Tekststijl van het model bewerken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1" marL="6858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Tweede niveau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2" marL="11430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Derde niveau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3" marL="16002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Vierde niveau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  <a:p>
            <a:pPr lvl="4" marL="2057400" indent="-228240">
              <a:lnSpc>
                <a:spcPct val="100000"/>
              </a:lnSpc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Vijfde niveau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dt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529E3FA-60B9-4B5C-9912-221AD84ADE7D}" type="datetime">
              <a:rPr b="0" lang="en-US" sz="10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1/11/17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ftr"/>
          </p:nvPr>
        </p:nvSpPr>
        <p:spPr>
          <a:xfrm>
            <a:off x="1451520" y="329400"/>
            <a:ext cx="5938560" cy="3088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sldNum"/>
          </p:nvPr>
        </p:nvSpPr>
        <p:spPr>
          <a:xfrm>
            <a:off x="480240" y="798840"/>
            <a:ext cx="810720" cy="5032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2639A150-A3DE-4AAD-8BD5-60349944712D}" type="slidenum">
              <a:rPr b="0" lang="en-US" sz="2800" spc="-1" strike="noStrike">
                <a:solidFill>
                  <a:srgbClr val="b71e42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Line 8"/>
          <p:cNvSpPr/>
          <p:nvPr/>
        </p:nvSpPr>
        <p:spPr>
          <a:xfrm>
            <a:off x="1453680" y="184680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2417760" y="802440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p>
            <a:pPr>
              <a:lnSpc>
                <a:spcPct val="100000"/>
              </a:lnSpc>
            </a:pPr>
            <a:r>
              <a:rPr b="0" lang="en-US" sz="6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6139440" y="4349880"/>
            <a:ext cx="4293720" cy="587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Automating homes one by one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Picture 2" descr=""/>
          <p:cNvPicPr/>
          <p:nvPr/>
        </p:nvPicPr>
        <p:blipFill>
          <a:blip r:embed="rId1"/>
          <a:stretch/>
        </p:blipFill>
        <p:spPr>
          <a:xfrm>
            <a:off x="6403320" y="739800"/>
            <a:ext cx="3609720" cy="360972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2570040" y="3683520"/>
            <a:ext cx="3369960" cy="180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20000"/>
              </a:lnSpc>
            </a:pPr>
            <a:r>
              <a:rPr b="0" lang="en-US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boYD Franken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US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Kenny Guldentops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US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Gillian lambrechts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US" sz="1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Jeroen rietveld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 weet wat en waar 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371600" y="2103120"/>
            <a:ext cx="457200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Wat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Lokaal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Wanneer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Lokaal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Waar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Lokaal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4972320" y="2286000"/>
            <a:ext cx="5268960" cy="2967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Uniek 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371600" y="2103120"/>
            <a:ext cx="457200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Zordon is overal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en play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Goedkoop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4116960" y="2011680"/>
            <a:ext cx="6124320" cy="3798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Zordon’s voordeel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371600" y="2103120"/>
            <a:ext cx="4572000" cy="1882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End to end encyptie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Privacy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Betrouwbaar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Opensource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Geen advertenties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Reputatie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5577840" y="2007360"/>
            <a:ext cx="3957480" cy="3836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1" name="Picture 2" descr=""/>
          <p:cNvPicPr/>
          <p:nvPr/>
        </p:nvPicPr>
        <p:blipFill>
          <a:blip r:embed="rId1"/>
          <a:stretch/>
        </p:blipFill>
        <p:spPr>
          <a:xfrm>
            <a:off x="1333440" y="552960"/>
            <a:ext cx="9401400" cy="512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3" name="Picture 4" descr=""/>
          <p:cNvPicPr/>
          <p:nvPr/>
        </p:nvPicPr>
        <p:blipFill>
          <a:blip r:embed="rId1"/>
          <a:stretch/>
        </p:blipFill>
        <p:spPr>
          <a:xfrm>
            <a:off x="2628360" y="947880"/>
            <a:ext cx="6058080" cy="403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Modulair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5" name="Tijdelijke aanduiding voor inhoud 6" descr=""/>
          <p:cNvPicPr/>
          <p:nvPr/>
        </p:nvPicPr>
        <p:blipFill>
          <a:blip r:embed="rId1"/>
          <a:stretch/>
        </p:blipFill>
        <p:spPr>
          <a:xfrm>
            <a:off x="2132280" y="1188720"/>
            <a:ext cx="6965640" cy="458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Scaleability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7" name="Tijdelijke aanduiding voor inhoud 5" descr=""/>
          <p:cNvPicPr/>
          <p:nvPr/>
        </p:nvPicPr>
        <p:blipFill>
          <a:blip r:embed="rId1"/>
          <a:stretch/>
        </p:blipFill>
        <p:spPr>
          <a:xfrm>
            <a:off x="2320200" y="1853640"/>
            <a:ext cx="5177520" cy="369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Cloud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99" name="Picture 2" descr=""/>
          <p:cNvPicPr/>
          <p:nvPr/>
        </p:nvPicPr>
        <p:blipFill>
          <a:blip r:embed="rId1"/>
          <a:stretch/>
        </p:blipFill>
        <p:spPr>
          <a:xfrm>
            <a:off x="2585880" y="2098440"/>
            <a:ext cx="5158080" cy="344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Mobility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pic>
        <p:nvPicPr>
          <p:cNvPr id="101" name="Picture 2" descr=""/>
          <p:cNvPicPr/>
          <p:nvPr/>
        </p:nvPicPr>
        <p:blipFill>
          <a:blip r:embed="rId1"/>
          <a:stretch/>
        </p:blipFill>
        <p:spPr>
          <a:xfrm>
            <a:off x="2174040" y="1586520"/>
            <a:ext cx="7445160" cy="388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Probleem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      Concurentie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Efficientie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Kosten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and Play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Opkomende markt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TextShape 3"/>
          <p:cNvSpPr txBox="1"/>
          <p:nvPr/>
        </p:nvSpPr>
        <p:spPr>
          <a:xfrm>
            <a:off x="7772400" y="2086200"/>
            <a:ext cx="365760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Amazon Echo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 Assistant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Apple Home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4937760" y="4297680"/>
            <a:ext cx="2381040" cy="1790280"/>
          </a:xfrm>
          <a:prstGeom prst="rect">
            <a:avLst/>
          </a:prstGeom>
          <a:ln>
            <a:noFill/>
          </a:ln>
        </p:spPr>
      </p:pic>
      <p:sp>
        <p:nvSpPr>
          <p:cNvPr id="106" name="Line 4"/>
          <p:cNvSpPr/>
          <p:nvPr/>
        </p:nvSpPr>
        <p:spPr>
          <a:xfrm>
            <a:off x="6217920" y="0"/>
            <a:ext cx="0" cy="61264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probleem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	</a:t>
            </a:r>
            <a:r>
              <a:rPr b="0" lang="en-US" sz="3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      oplossing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Gill Sans MT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371600" y="2103120"/>
            <a:ext cx="4572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Efficientie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Kosten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Plug and Play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Opkomende markt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7772400" y="2086200"/>
            <a:ext cx="36576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Spraakherkenning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Open ontwerp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Goedkoop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Volledige huisautomatisatie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3657600" y="1920240"/>
            <a:ext cx="3792600" cy="411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27</TotalTime>
  <Application>LibreOffice/5.2.4.2.0$Linux_X86_64 LibreOffice_project/20m0$Build-2</Application>
  <Words>18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2017-01-11T12:32:59Z</dcterms:created>
  <dc:creator>Franken Boyd [student]</dc:creator>
  <dc:description/>
  <dc:language>en-US</dc:language>
  <cp:lastModifiedBy/>
  <dcterms:modified xsi:type="dcterms:W3CDTF">2017-01-11T19:02:23Z</dcterms:modified>
  <cp:revision>5</cp:revision>
  <dc:subject/>
  <dc:title>Zordon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